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5" r:id="rId6"/>
    <p:sldId id="260" r:id="rId7"/>
    <p:sldId id="292" r:id="rId8"/>
    <p:sldId id="265" r:id="rId9"/>
    <p:sldId id="263" r:id="rId10"/>
    <p:sldId id="274" r:id="rId11"/>
    <p:sldId id="261" r:id="rId12"/>
    <p:sldId id="271" r:id="rId13"/>
    <p:sldId id="270" r:id="rId14"/>
    <p:sldId id="266" r:id="rId15"/>
    <p:sldId id="267" r:id="rId16"/>
    <p:sldId id="269" r:id="rId17"/>
    <p:sldId id="268" r:id="rId18"/>
    <p:sldId id="288" r:id="rId19"/>
    <p:sldId id="273" r:id="rId20"/>
    <p:sldId id="289" r:id="rId21"/>
    <p:sldId id="272" r:id="rId22"/>
    <p:sldId id="284" r:id="rId23"/>
    <p:sldId id="279" r:id="rId24"/>
    <p:sldId id="293" r:id="rId25"/>
    <p:sldId id="283" r:id="rId26"/>
    <p:sldId id="277" r:id="rId27"/>
    <p:sldId id="294" r:id="rId28"/>
    <p:sldId id="295" r:id="rId29"/>
    <p:sldId id="296" r:id="rId30"/>
    <p:sldId id="297" r:id="rId31"/>
    <p:sldId id="281" r:id="rId32"/>
    <p:sldId id="280" r:id="rId33"/>
    <p:sldId id="285" r:id="rId34"/>
    <p:sldId id="300" r:id="rId35"/>
    <p:sldId id="286" r:id="rId36"/>
    <p:sldId id="287" r:id="rId37"/>
    <p:sldId id="276" r:id="rId38"/>
    <p:sldId id="290" r:id="rId39"/>
    <p:sldId id="282" r:id="rId40"/>
    <p:sldId id="298" r:id="rId41"/>
    <p:sldId id="29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>
        <p:scale>
          <a:sx n="70" d="100"/>
          <a:sy n="70" d="100"/>
        </p:scale>
        <p:origin x="-13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5B9C-5C0D-47E2-AD4A-621A3609B091}" type="datetimeFigureOut">
              <a:rPr lang="en-US" smtClean="0"/>
              <a:pPr/>
              <a:t>03/26/2014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BFC-D685-4147-8AC2-CA43E47AC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9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5B9C-5C0D-47E2-AD4A-621A3609B091}" type="datetimeFigureOut">
              <a:rPr lang="en-US" smtClean="0"/>
              <a:pPr/>
              <a:t>03/26/2014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BFC-D685-4147-8AC2-CA43E47AC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77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5B9C-5C0D-47E2-AD4A-621A3609B091}" type="datetimeFigureOut">
              <a:rPr lang="en-US" smtClean="0"/>
              <a:pPr/>
              <a:t>03/26/2014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BFC-D685-4147-8AC2-CA43E47AC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9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5B9C-5C0D-47E2-AD4A-621A3609B091}" type="datetimeFigureOut">
              <a:rPr lang="en-US" smtClean="0"/>
              <a:pPr/>
              <a:t>03/26/2014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BFC-D685-4147-8AC2-CA43E47AC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5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5B9C-5C0D-47E2-AD4A-621A3609B091}" type="datetimeFigureOut">
              <a:rPr lang="en-US" smtClean="0"/>
              <a:pPr/>
              <a:t>03/26/2014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BFC-D685-4147-8AC2-CA43E47AC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86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5B9C-5C0D-47E2-AD4A-621A3609B091}" type="datetimeFigureOut">
              <a:rPr lang="en-US" smtClean="0"/>
              <a:pPr/>
              <a:t>03/26/2014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BFC-D685-4147-8AC2-CA43E47AC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78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5B9C-5C0D-47E2-AD4A-621A3609B091}" type="datetimeFigureOut">
              <a:rPr lang="en-US" smtClean="0"/>
              <a:pPr/>
              <a:t>03/26/2014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BFC-D685-4147-8AC2-CA43E47AC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4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5B9C-5C0D-47E2-AD4A-621A3609B091}" type="datetimeFigureOut">
              <a:rPr lang="en-US" smtClean="0"/>
              <a:pPr/>
              <a:t>03/26/2014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BFC-D685-4147-8AC2-CA43E47AC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10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5B9C-5C0D-47E2-AD4A-621A3609B091}" type="datetimeFigureOut">
              <a:rPr lang="en-US" smtClean="0"/>
              <a:pPr/>
              <a:t>03/26/2014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BFC-D685-4147-8AC2-CA43E47AC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76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5B9C-5C0D-47E2-AD4A-621A3609B091}" type="datetimeFigureOut">
              <a:rPr lang="en-US" smtClean="0"/>
              <a:pPr/>
              <a:t>03/26/2014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BFC-D685-4147-8AC2-CA43E47AC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78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5B9C-5C0D-47E2-AD4A-621A3609B091}" type="datetimeFigureOut">
              <a:rPr lang="en-US" smtClean="0"/>
              <a:pPr/>
              <a:t>03/26/2014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BFC-D685-4147-8AC2-CA43E47AC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9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85B9C-5C0D-47E2-AD4A-621A3609B091}" type="datetimeFigureOut">
              <a:rPr lang="en-US" smtClean="0"/>
              <a:pPr/>
              <a:t>03/26/2014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4ABFC-D685-4147-8AC2-CA43E47AC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2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380"/>
            <a:ext cx="7772400" cy="1165225"/>
          </a:xfrm>
        </p:spPr>
        <p:txBody>
          <a:bodyPr>
            <a:noAutofit/>
          </a:bodyPr>
          <a:lstStyle/>
          <a:p>
            <a:r>
              <a:rPr lang="en-US" sz="9600" dirty="0" smtClean="0"/>
              <a:t>El Salvador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181600"/>
            <a:ext cx="7696200" cy="1371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Campus Ministry 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March 2014 Spring Break Mission Trip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AutoShape 2" descr="data:image/jpeg;base64,/9j/4AAQSkZJRgABAQAAAQABAAD/2wCEAAkGBxQTEhQSBxMVFhUSGRcaGRYYFh8cFxcYFRYaGBgcFRkZHCggGRomGxUXJDIhJSkrLi4uGB80OD8sOSgtMC0BCgoKDg0OGxAQGzgkICQuLCw3Nyw0LDU4NS8tLy8sLiwvLDE0LDQvLCwsLTQuLyw0LC0yLCwsLDIsLywsLDQsL//AABEIAKUBMgMBEQACEQEDEQH/xAAcAAEAAgMBAQEAAAAAAAAAAAAABQYDBAcBAgj/xABFEAACAQMDAQMIBwUGBAcAAAABAgMABBEFEiExBhNBBxQXIlFUYZMWMnGBlNLTI0JikaEVM3KxwfBSU4LhJDU2Q2SDw//EABoBAQADAQEBAAAAAAAAAAAAAAACAwQFAQb/xAA3EQACAQIEAgcIAgIBBQAAAAAAAQIDEQQhMVESEwUVQVKRodEUImFxgbHB8DLhI0KSBjNiwvH/2gAMAwEAAhEDEQA/AO40AoBQCgFAKAUAoCC7Y9qItOt+/vwzZYIiJjc7tkgDJAAwCST0AP2VOEJTkoxV2zxtJXZR7Hy1wtDcPeW/dyxBDFCJgxn3ttADFRtweW4OBzz0q6phKlOoqb1exGNSLXEVK58sWos+6BbZFzkJ3bNx7GYuCftAFdFdDStnPP5fv2KPaVfQrfaftZdX1wtzdSGJ4wBGIWZRHgk5U5zvO45b2cVfS6KgoNVHdvbsIyxDvkWHQvK3f26JHciK4VFCgybhKcdC0gJ3HHUlcn/Oip0O/wDSXj+/gksSu1F77K+WC2nOzXVFo/7rFt0Lf/ZtGw/4gB8a5+IwdWh/JZbrQuhUjPQvGk6/a3JYaTcQzFPrCORWIz0Jwenx6VlLDfmlVFZ52CqoJZicBQBkkk8AAeNAQvZ3thZ3zyJok4kaIAsNjrwSQCu9RuGR1GfD2ivXFrVC5O14BQCgFAKAUAoBQCgFAKAUAoBQCgFAKAUAoBQCgFAKAUAoBQCgFAKAUBzby6ajbpZJDfxGSSZmMOG2928a8yE88APjbg53Y461ow0Kk6iVN2epCo0o5nBVHt6+2vrYq2b1Oc2e1I8FAKAUBu6Nq09pL32jSmKTaV3BVOVYgkEOpBGVB6eFZMTg6eItxZW2LIVXDQmdd7f315bi11SRDHkF2VNry45Akwdu3ODhVGcVjpdEwjU4pO629S2WIbVkj68mmvRWWoJPqTlIu7kRyEZs7tpUYQE/WUH7q86WpymocMW9dPoMPJK92fofs/r9vexd9osokQEqSAQQw6hlYBlP2joQa4LTTszYSdeAUAoBQCgFAKAUAoBQCgFAKAUAoBQCgFAKAUAoBQCgFAKAUAoBQCgI7VtCtrkodXt4pu7zs7xA23djdgMPHaP5CgPzb290YWeoXMEC7YwweMeAjlUMAv8ACGLL/wBNfR9FVeKk4t6PyMWIjaV9yArqGcUAoBQCgFAKA6b5BtVSK5uYLiRF84WMoGIDO6FhhM9Ttbp/3r53paFqylujbh37tjutco0CgFAKAUAoBQCgFAKAUAoBQCgFAKAUAoBQCgFAKAUAoBQCgFAKA8Y45bgCgK/qXbjT4A5ub23ymcosqtJkeARSWJ+GK9SbdkDiHlG7axamYzBaNE8LNtlZwWaFlOVdV6HftOMtjB55NdnA4KvSqqclZZ39DLVqwlGyKbXdMgoBQCgFAKAUB4y56/7+yoVKcakXGSuj1Np3R3nyc+UiCS0VO0t1FHcQeqxlfaZVH1HBbhmI6gEnIJ4zXyOIoSo1HB//AFHShJSV0XvRtZguo+90iZJUyQShzgjwYdQeQcHwI9tUkjfoBQCgFAKAUAoBQCgFAKAUAoBQCgFAKAUAoBQCgFAKAUAoCB7adp49PtmuLobm+rHGDgySEeqoPgOMk+ABPPSpQhKclGKu2eNpK7Pzp2o7U3WoNu1mTKj6sKerCn2Ln1j/ABMSfsr6PDdGU6avP3n5GKdeT0yIVVA+qAK6EYRjklYpbb1PakeCgFAKAUAoBQCgFAMUsDe0jWbi1Yvo08kLNjdtb1Wx03ocq2M+IrHiMBSrvilruWwrSjkfpXsJrnntjb3DnLsgEnGP2qerJx4DcDXysouLcXqjenfMn68PRQCgFAKAUAoBQCgFAKAUAoBQCgFAKAUAoBQCgFACfbQCgPzn5Y9XafU5Iycx2gWNBngMyq8hx4Elgv8A0Cu50RRVpVX8vUyYmWkSk12zKKAUAoBQCgFAKAUAoBQCgFATfZ7tde2StHos+xHYMVKK4yOu0NnaG8ccnA6Vza/RlOrPjva/33L4V3FWLDB5XdSWIxsYWcsxEzJ6yhvAIpC8HoTnjgg9ayvod8WU8vMs9py0Oz9gtUkutPtbi/z3kkY3ErtLMMqWwOAGxuGOMMK4rVnY1E/XgFAKAUAoBQCgFAKAUAoBQCgFAKAUAoBQCgKB2+7cSw/sOx8fnNwCe9KRtKtuB4OI+jkngE8bTnwq/D0VVnwuSit2Rk2lkrnKNfn1i8YnVY70qVC90kEqRYGTzGowxJPJbJ6eAArsUcHhIZzmpfVfa5nlOq9FYneyvazWbKNYGsZ7iJOFEkEwkVc5CiQKcqPDKnAwOgrNWwFJtunUXybX3LI1J/7RKnquk3s8888ljdKZ5Xk29zK23e27G4oM4z7K6OCcKNLglON/g0UVYynK6RrfRy89zuvw8n5a1+0Ue+vFFfKnsPo5ee53X4eT8tPaKPfXihyp7D6OXnud1+Hk/LT2ij314ocqew+jl57ndfh5Py09oo99eKHKnsPo5ee53X4eT8tPaKPfXihyp7D6OXnud1+Hk/LT2ij314ocqew+jl57ndfh5Py09oo99eKHKnsPo5ee53X4eT8tPaKPfXihyp7D6OXnud1+Hk/LT2ij314ocqew+jl57ndfh5Py09oo99eKHKnsPo5ee53X4eT8tPaKPfXihyp7D6OXnud1+Hk/LT2ij314ocqew+jl57ndfh5Py09oo99eKHKnsPo5ee53X4eT8tPaKPfXihyp7Hjdmrwgg2d1z/8AHk/LUZVqMk4uaz+KPVTmnex0Ls5281S1EMes2LG2iCI0ht5ImSMYXezkd2Ao5PqgYHhXz+IwcKcXKFRP4ZXNcJybs0dKsu3VhIyolwqtIQEEitHvz9UxmRQHVuMEZByMVzy0sdAKAUAoBQCgFAKAUAoBQCgFAKAUAoDFdXCxo0lywVEGSxOAAPbQFXj1O7vwv9iK1rbOA3nUqqZZEPTzaLcdmRzvkHAYYU+AE/oulR20KwWQO1M8scszMSzM7H6zMxJJ9poDeoBQCgFAKAUAoBQCgFAKAUB4T7a8bSV2DC8/OIgSc4PwGDzz9lZp4h8XDCN87P4Kzzz+Xwv2dl7FDK7ZilLhS0zYCqSfhgEk/H/TFVcGI4eKUrZP8+Pla3xJ3heyRlQkohiOehz7Rjwz7eKu4aipxUXfS73Xwvv+shePE7o9jkPAmGDz0+A5PwH/AGr2nVllGos/h8NX8v63EorWOn7kZQc8r41fGSkrrQrase16DBeWccsbRXiK8bjDIygqR7CDxQFZXs3cWsmOx0kEVu4y8MyO6JICMNAqOu0MCdw3YyoIHJNAZ7HV7iC4W27TCNhcHEFzChWNnClmhlRmYxyAKxU5IYewjBAs1AKAUBAduJ5ktGfTmkQh4u8eNQ0iQGVRO0alWywj3HoelAR8Vnfd0JezmoxXKOAU85iVgQcciW32ZwMnlTk8ZHWgNn6PXUn/AJpqU3HQW0SQAH2nd3jN9hOPhQH32Qu5d13a6lKZJLSYBWcASNBJGrxM+0BScmRcgD+7I6g0BY6AUAoBQCgFAYrq4SNGkumVEQEszEBVA6lieAKAps8qapdWvcQtLZW5kleSSPEMspQxwiMSDMoAeRtwXbnbgmgLqigABAABwAOgA6YoD6oBQCgFAKAUAoBQCgFAKAUAoDBMrEgLwPaP65B4/wBistaNSbUVkt153Wn9217LIOKVyNPaG3WSKJZEIld4lbdkd7GATHnpuwfb1GOvFaKdNpWgskvAg5XzuedsY99pLHuVRNtjJY4Gx2CyDPh+zL0liY4a1R9mnz7PpfXZXZ7GDm7IkNLuRJErKQeMEjpkcHHwz/TFQo1o1Yccf1rX97RODi7Mj4+0FvI8kbSR7Y5FhLFuDOwz3YzxuAx0J5yOoNSq0rq1SOTWVzxS4c0yUMm0hSABjqT9wA9pql1VSlGm1aO7f0SXxJ8PEnLtM1aSsUAoCpX6qNYt21NBt83dLVyoK9+X3TAk8pJ3SJt9qiXnwoC1SyqoLTEKo6knAH2k9KA8nnVFZ7hlVEBZmYgKqgZJYngADxoCvX/a1C8cPZtUu5pVLgJMgiRFKBnlkBO1f2i4Chic9PGgNSx7NvdNLP2sEiO74jgivJe7jiRFUA90UVizh3yR0cD4AC0afYxwRrDYIEjjGFUdAPhQGxQFc13SZ1lN72dYd9sVZIHx3dykbMyqW6xuN77XHGW5BFAZoe1tqbaO6u5RCkmRtlO1w6kq8ZXqZFYEEDPIoDA3bzTgCfPIsg42AkyE8YCxAb2JyMAA58KA+H7dW/1bWO6klJAEK2sqyEn4yoiAAckswGAaA2NP7T750ttQtp7aSVHePvTFtkEZXeEMcresA4OD4Z9lAT9AKAqV7Gb69ktbo7bexNvI0eBuuJG/axlz4QqUHGPWZWzwvIFtoBQCgFAKAUAoBQCgFAKAUAoBQHxK2ASxI+I6iq6slGDbdvkSirsr/aPU3ij7vRjG9zKV2oeDsLhWcKGHA3dcjqaopx4Kd4Wbee1/3ftbuKkm3b7nMtbntC+iDRNndedZnCg/3wltt3ebvWzgtjPVcdRXfwNFwp1YyjZ8N/FPy/OWpmkkuHh3Ok3M8mGe5AYIZe62rk7FJIIDH1pCBtB8cfxZr57icp8a0WS/L8cl8O33jpUoJq0t156X+C1f9HtrM/qtbbQjsneZUqdrchsYG1ySFOenjyK9UuGfE9Hk/n2P/wBX9NEjyrBJWXZf+7fDtX1Ocdn5rXZqg1Mxkeet5sDnJmLSd3s2+sM4XJHQdeK72PpOcaairtQv4ftvn8TnxSd77nS+z+qPPDt1Xu0uU3Fo1PRBIyq2AxOCF8GPPjXBrxc6PvWTWfb+LP7fQ0UZNSs9f35k9A+VB/0x/Sr6E+Ompfi3kJq0rGSrSIoCJ7S6MbqJUhk7qSKSOWOTaG2vE24ZUkZU8gjIyCaAg4OzFzdPE/biS2lSLLC1jiLQ95s7sOzScvwznaV4LDB4oDPceTnT2GI4O7yCrGKR4y6MMGNyrAtGQB6vTgYxQE9Z6RbxO0ljBFG7DDMkaqzDOcEqMkZ5oDdoBQCgFAQWj9kra3laa2Vmdi5UyOX7oSOZHWHcTsBdmY45JPOeKAm9gznAz7fH+f30B9UBH61o0V1GI9QUkKyurKxV43U5V43UhkYe0HxI6GgIvsreOklxY6nIZJbYho3f68ttLkxs3/EysHjJx1jBP1qAslAU3s4/mt9PbanGqy3sk88VwCCJ0V8rESQGEkcbD1eRtBIPWgLlQCgFAKAUAoBQCgFAKAUAoBQCgMcygj1jge37PtqqtBShaTsvp+SUG08kcr8p0tqt5A2oLOXSIEFSAswDEohOCR6xYFhz6x+FUy4Uo5t5eJmruHHeWvw+xDdghEbC4tNTUs6XquVOF+qsYOdwOOYnB8ea6H/UGLhR4JR/2j/rqlnfTR2dk93tkW4WHEn8H2/v1L6+tbhjdGR4KcYAHgMHI4/yr4ddK41N/wCP3excLyWytb90OqqVLvZ/M+oe00aJ3cqRnIwfXwD93OPD/eM9Cj0pUnHgnQbTydr/AGt+f6oqU4p3U19Tnfa6aE2VlaaWpDedyMEADEZJwBsGG/vkAHUgCvr+ian/AHHUekVrk2uxtPO7s0//ACTtlY5lWcZJcO/ZnZrVZeK+DRYPJXNam5uG0tJtzxBt0hBWNSQWj3cE+tgAnkhPgTXIg42k47dp5h+Bz9251C1IK5Q5HgcYP31LCuMqd4u68PHT7GyompZmatJWKAUAoBQCgFAKAUAoBQCgFAKAqXlHgXuEmtsreJJGlq6na/eyuqhCQfWiYZ3qcgqCccCgLbQFHg7CtaTvddmJVaR+qXYMvB+sI5x+1iz453jJzigJE9rjD/6ltZrYDgygCW3Hx72PJVf4nRAPHFAWK1uUkRZLR1dGGVdWDKw9qkcEUBloBQCgFAKAUAoBQCgFAKAUB8SrkYIB+3pxVdWCnFppP5kouzKV5RY7k28b6TEkhhcFkMXeOoPKNGOvqkL0GfE8A1nhKXBZLNdmyenl8nukQxPEvehn++pS7DS+8jhERU3c2+WSBpO7djI0jMyOUIaQrFyrEbcAHGK0YeVRTblUSbtrFvJaL+Uclm9Hm2Z506dVRU73S0uu3t0ebt5IkLrsw+wPYwznlN6SSKCN7Bdw7lpN2Mg7iAMAnIxWpOte3Nj/AMZfmSIexUNn4r0PLfs1IIu81GGcM31UjlQluSMOZ3jx0POCMcg9KN1uK3Nj/wAZfiTCwVHZ+K9COvdMMUcwd/8AxkBWRIBJ3rxlWjwxfu1xIFn9VQWyemSOMmIc3UTjNO19ItZPVfyllo+zNE4U4U4yjC7b7G0/ros8y9+TpLhLZm1eOOIyuSqd33bY8WkHXJbOARnn4gCp1XCK4rJt9uX76tF9BTmm5LwLkp4GRj4eytEW3FNqxN6ntSPBQCgFAKAUAoBQCgFAKAUAoBQFYuEEurxrL6y2tq0ir+6ks0uwOf4iiSAewFvbQFnoBQCgK3d9k1RzP2afzSZjlgi5glOc/t4MhWJ59ddr89aAxfSiS2wva2AwrkDzqI95a8kAFz9eDJP767R/xUBZ0cEAxkEEZBHIIPQg+ygPqgFAKAUAoBQCgFAKAUAoDVlXad6njx9gHjgDx6881hqwdGfNTy7dku3Jdr3zz7M7q6L4lws5pd9jPMppNTe6JSFmm2LEd53knaSX6HdjJwOSTgVZFRb40/j4mJ0eXJzkyudnO3M4eTzwGfeVIznKnONq93zlshQvPrY4JJzdhG6tThb/AH9+xXSqtt53MnabtvKLiM2AaFUwzDkNITwVcPzlRlCD+8GPsxHESdOfDsKtVqSLDp3YrzmePVEum2TOJ9jRESZzvCg7/DHXkYHGRVUuGP8Akb9dyyNDjmpp65nSo/XO7nb4DwP+v8+hzUaV60uZf3fJ/n5pq6d0mbZe4uHt/f34o2a2lIoBQCgFAKAUAoBQCgFAKAUAoBQFZ7EJv87upeXuLqdSfZHbSNbxKPgFjz9rsfGgLNQCgFAKA8dQQQ4BB4IPQg+2gKRqoTR2juLMmOxkk2TwBS0cJkDFJYFXmP8AaAKyKCp7wEAEZMoQc5KK1Z43bM+/StpfvDfIl/JW3qzE93zXqQ5sNx6VtL94b5Ev5KdWYnu+a9RzYbj0raX7w3yJfyU6sxPd816jmw3HpW0v3hvkS/kp1Zie75r1HNhuPStpfvDfIl/JTqzE93zXqObDcelbS/eG+RL+SnVmJ7vmvUc2G49K2l+8N8iX8lOrMT3fNeo5sNx6VtL94b5Ev6dOrMT3fNeo5sNx6VtL94b5Ev6dOrMT3fNeo5sNx6VtL94b5Ev6dOrMT3fNeo5sNx6VtL94b5Ev6dOrMT3fNeo5sNx6VdL94b5Ev6dOrMT3fNeo5sNzD6TdKznzlvHI7iXBz1z6nP2fAVnXQddVFNLftWbe+f7ZWtYs9pi42bML+UHRSwdpPWUgg+byggqcjGI/b/PA9laV0biVpHzXqVcyG58wdvtER3kik9aQlmPm8pJJ69U/3k+05S6NxUtY/DVeo5lPc2fSdpWc+cNx0/YS8eHHqdMeHSs76ErOpxuOa0zXyfbo9tCz2mPDa5lHlV0vwuG+RL+nV/VmJX+vmvUhzYbj0raX7w3yJf06dWYnu+a9RzYbj0raX7w3yJf06dWYnu+a9RzYbj0raX7w3yJf06dWYnu+a9RzYbj0raX7w3yJf06dWYnu+a9RzYbj0raX7w3yJf06dWYnu+a9RzYbj0raX7w3yJf06dWYnu+a9RzYbj0raX7w3yJf06dWYnu+a9RzYbj0q6X7y3yJf06dWYnu+a9RzYbj0q6X7y3yJf06dWYnu+a9RzYbj0q6X7y3yJf06dWYnu+a9RzYbj0q6X7y3yJf06dWYnu+a9RzYbj0q6X7y3yJf06dWYnu+a9RzYbj0q6X7y3yJf06dWYnu+a9RzYbj0q6X7y3yJf06dWYnu+a9RzYbnxN5V9NwfNZXkc8JGsMgaRzwqqWQDJOByQOarq4GvSjxTVl816nqqRbsmT/AGP017eziivsd76zyY6d5M7SyBfgHdsVkJkzQCgFAKAUBD9r9DF7Zz2rtt71eGxnaysGQkeIDKK9i3FpoHEfRDqe7aVt8f8AH3x2/wAtm7+ldvrnL+Gfz/oy+zfE2YPIxqBbE0toq+LB3Y/cvdjP3kVCXTErZQ8z1YZdrMWo+R7UYwTam3mA6BXKufudQuf+qpQ6Yf8AvDwZ48NsymX2kXEO7+0LaePbkktC4AA6ndjbt+OcVuh0lh5f7W+aZU6E12Ggrg/VIP31rjUhJXi0ypxa1Pdw9tS4o7izPc0ujwV6BQCgFAKAUAoBQCgFAKAUAoBQCgFAKAUAoBQCgFAKAUBP+T25RNVsjcFQO8PLEKBmN1HJ4zlhgeJ4rkdMSXLjHtv+DThl7zZ+m7G+jmXfYSJIuSNyMGXKnBGRxwRXz5sNigFAKAUAoBQCgFAKAUBD3XZWxlYvd2Vq7t1ZoELH7SVyaAxHsXp3jp9n+Gj/AC0Bjk7DaawIawtefZAgP3EDIoCuT+RrTi4aI3CL/wAtZsofvYFx9zVpWMrqPCpshy4XvYrPavyMumZOykhceMEzAN4/3cvQ+HD4/wAVasP0nVp5T95efiVzoRlpkctvrSSGQxajG8Ui9UdSrY6ZGfrLx1GQa7dDF0q38Hnt2mWdOUdTDWkrFAKAUAoBQCgFAKAUAoBQCgFAKAUAoBQCgFAKA8Zc8NzXkoqStJXR6nbQvHka1GePUobewciKbvDLFn1NqxsQ2391twUZGM9DxXC6Vo0YWlHKT+3yNeHlJ66H6LrjGkUAoBQCgFAKAUAoBQCgFAKAUAoCP1rRLe7j7rWIUlTwDDJU9Moeqn4gg0TsDl3anyLjBk7KSkHk9xMcqfhHL9ZfsbdnPUV0KHSVallL3l8fUpnQjLTI5PqWny28hh1SNopF5KOOcHoVI4ZeDyCRXew+Lp117muxknTlDU1q0lYoBQCgFAKAUAoBQCgFAKAUAoBQCgFAKAunk67B/wBprdNO7RrEoSNh075huJIBBIVdvH8Y9lcHpPFzVTlwdra23NlCmuG7RO2nkSuO+RdQuYu4/faPcJvsQMpUE8esTxzxVNTpWrKHClZ7r98ySw8U7nX9F0C2tF26PBHEDjOxQGbHTc3Vj8STXMLySoBQCgFAKAUAoBQCgFAKAUAoBQCgFAKAiO0PZm1vVCa1Csm3O1jkOmcZ2OpDLnAzg84FeqTi7oHLO0vkWkXL9mJt4/5Mxw3jwkoGD4ABgPia6VDpSrTyn7y8/EonQi9Mjl2oWUkEhh1KNopV6o4wcdMjwZeOGGQa7eHxdKuvdee3aZZ05Q1MFaSsUAoBQCgFAKAUAoBQCgFAKAUAoBQF58mHb1dNMsWoxs8EzB9ycvG+ApO0kblIAzjkbfHNcPpHA1JTdWCvfU10aqS4Wd60TWIbuFZ9KcPG+cNgjlTgghgCCCOhFcVpp2ZqN+vAKAUAoBQCgFAKAUAoBQCgFAKAUAoBQCgFAKAj9Z0S3u07vWIY5V8A6glc+Knqp+IINAcx7U+RdNu/spIyvuz3U0mY9mDkI2wuDnGNxPjW+h0jWptXd1s/UpnRjLTI5Lq2my20zQarGY5V6qfEHoykcMp9orvYbGU6693J7GSdNw1NWtRWbum6RcXCs2mQvIFyDtK5BXqNpbOeeBjJ8M1z6nSdGEnF3unbQvjQk1c2rPs5Kyu+oyRWgGNgu90RlIJDiMEFjt45CkZOMistbpXhqf4/ej9V++BOOHus8mfd32VuUtzdwCOe3XO6a3kEipg871wHXHU+rwOTVlLpanJ2nG3n6HksO0snchM+zJ4J4GeAMk8eAHjXRqV6dNJzdrlEYSloj0H2VanfNERQCgFAKAUAoBQCgFAdE8h1rcveu1jK6W8SkzqD6kjOMRrtPAfI3bgMgLj96vneleUqlor3u393NuH4rZ6HXOwvZo2Ft3NxM07s7M0rZ9bJwuAzHb6oHGeuT41zJS4ne1vkaCxVECgFAKAUAoBQCgFAKAUAoBQCgFAKAUAoBQCgFAR+r6Jb3ShdXgimA6b0DY/wkjKn7KApGr+RqwkOdOaa3PsR9yc/wyBiPsBArTTxlen/ABl+fuQlTjLVFT1PyGTjnT7qCU+yWIxnH+JS/wDl/KtHWLk71IRl9CHJt/FtENdeSjVF5EUcu0ADbcAnavRV7zbgDwHAq+h0jRpX4adr7P8AfAhKjKWsiO0DVJ9IvB/bMU8UUoZZ4SoHeptIBQOQjlSQQwb2joSKhjJ0cTadPKXbfL+n4ntJShlLQxdkbSZbmNux11BJMme7jfdE0qY9ZXSVRGwK9VWQkYyDwDVVes5UYwqQtbR/vqSjC0m0zd8pfZxLKeEwBY/Oo+8e3U7hbvxvVGxgxlidv+E+GK2dFYibfKea+xXiIL+RW9K06W5mEGlR95KyswXeqkhRk43sATjnA54Nb8VjYYdpSTd9imnSc9DVU/6/zBwa0UqkasFOOjISi4uzPasIigFAKAUBs6dp807FNLhlmYYyI0Lbd3TeQMKODySBxWWvjaNF2k89kWQpSlmjpPZryMTSAP2lm7kH/wBmLDSY/ikOVU/BQ321xq/StWeVP3V5mqGHitczptx2b830+W17HYt32kxt47+CS7MCSWxjcckZ46Cuape9eWe/xLuzIj07SPpun28nbpi07sUbu1DHJLsuduFJEa8keI4z42Km6tRxpLe3yPL2V5FutLlZUSS1YMkiqysOjKwypHwIIqkkZaAUAoBQCgFAKAUAoBQCgFAKAUAoBQCgFAKAUAoBQCgFAfMkYYYkAIPUEZH8qAqup+TnT5pUm83EUkbrIHhJiJZGDesEwDkjrjdycEHmvbu1gYe2/k7g1GVJrmWWORE2ZQqVK7i3Ksp5yx5GOtW0cRUotum7XIygpamLRfJjaW9pcWitKwu895LlVlwQPVVkUYXKg7TkHJyCDiq5ScpOT1Z6lZWK9N5DrfpaXk6+zcsbf5KtbIdI4iKsnl8kVujB9hXO0Hkma2TeL0PnwNvj+om/0q6PS9ZapMi8PA3tE8jQmhWWa+YFxkBYBgfblzn+lRl0rXbysvoFh4ElYeQ6IFv7SvZnX90RRrGR/iLd5u+4CoT6TxEu23yR6qEF2GzJ5ELTH7K6ugfiYz/+QqPWOJ73kvQ95MNit695ITbqXjvdw8A1vz95EvP8quj0tXWqTIvDwKf2S7+LVYItLmEUpYL3uzcpV+GV4y3rKfZn2EYIBqnFY1YhZws9yVOlwaPI/Uw+NYi0UBVvKL2WGoWyxGTumjkDq+3dyFZSCu5c5DHxq6hXlRmpx1IzipKzITQ9JvEtoEgvlCpFGqjzc8KqAAf33sFVTfFJtZXJH//Z"/>
          <p:cNvSpPr>
            <a:spLocks noChangeAspect="1" noChangeArrowheads="1"/>
          </p:cNvSpPr>
          <p:nvPr/>
        </p:nvSpPr>
        <p:spPr bwMode="auto">
          <a:xfrm>
            <a:off x="155575" y="-1912938"/>
            <a:ext cx="7381875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QSBxMVFhUSGRcaGRYYFh8cFxcYFRYaGBgcFRkZHCggGRomGxUXJDIhJSkrLi4uGB80OD8sOSgtMC0BCgoKDg0OGxAQGzgkICQuLCw3Nyw0LDU4NS8tLy8sLiwvLDE0LDQvLCwsLTQuLyw0LC0yLCwsLDIsLywsLDQsL//AABEIAKUBMgMBEQACEQEDEQH/xAAcAAEAAgMBAQEAAAAAAAAAAAAABQYDBAcBAgj/xABFEAACAQMDAQMIBwUGBAcAAAABAgMABBEFEiExBhNBBxQXIlFUYZMWMnGBlNLTI0JikaEVM3KxwfBSU4LhJDU2Q2SDw//EABoBAQADAQEBAAAAAAAAAAAAAAACAwQFAQb/xAA3EQACAQIEAgcIAgIBBQAAAAAAAQIDEQQhMVESEwUVQVKRodEUImFxgbHB8DLhI0KSBjNiwvH/2gAMAwEAAhEDEQA/AO40AoBQCgFAKAUAoCC7Y9qItOt+/vwzZYIiJjc7tkgDJAAwCST0AP2VOEJTkoxV2zxtJXZR7Hy1wtDcPeW/dyxBDFCJgxn3ttADFRtweW4OBzz0q6phKlOoqb1exGNSLXEVK58sWos+6BbZFzkJ3bNx7GYuCftAFdFdDStnPP5fv2KPaVfQrfaftZdX1wtzdSGJ4wBGIWZRHgk5U5zvO45b2cVfS6KgoNVHdvbsIyxDvkWHQvK3f26JHciK4VFCgybhKcdC0gJ3HHUlcn/Oip0O/wDSXj+/gksSu1F77K+WC2nOzXVFo/7rFt0Lf/ZtGw/4gB8a5+IwdWh/JZbrQuhUjPQvGk6/a3JYaTcQzFPrCORWIz0Jwenx6VlLDfmlVFZ52CqoJZicBQBkkk8AAeNAQvZ3thZ3zyJok4kaIAsNjrwSQCu9RuGR1GfD2ivXFrVC5O14BQCgFAKAUAoBQCgFAKAUAoBQCgFAKAUAoBQCgFAKAUAoBQCgFAKAUBzby6ajbpZJDfxGSSZmMOG2928a8yE88APjbg53Y461ow0Kk6iVN2epCo0o5nBVHt6+2vrYq2b1Oc2e1I8FAKAUBu6Nq09pL32jSmKTaV3BVOVYgkEOpBGVB6eFZMTg6eItxZW2LIVXDQmdd7f315bi11SRDHkF2VNry45Akwdu3ODhVGcVjpdEwjU4pO629S2WIbVkj68mmvRWWoJPqTlIu7kRyEZs7tpUYQE/WUH7q86WpymocMW9dPoMPJK92fofs/r9vexd9osokQEqSAQQw6hlYBlP2joQa4LTTszYSdeAUAoBQCgFAKAUAoBQCgFAKAUAoBQCgFAKAUAoBQCgFAKAUAoBQCgI7VtCtrkodXt4pu7zs7xA23djdgMPHaP5CgPzb290YWeoXMEC7YwweMeAjlUMAv8ACGLL/wBNfR9FVeKk4t6PyMWIjaV9yArqGcUAoBQCgFAKA6b5BtVSK5uYLiRF84WMoGIDO6FhhM9Ttbp/3r53paFqylujbh37tjutco0CgFAKAUAoBQCgFAKAUAoBQCgFAKAUAoBQCgFAKAUAoBQCgFAKA8Y45bgCgK/qXbjT4A5ub23ymcosqtJkeARSWJ+GK9SbdkDiHlG7axamYzBaNE8LNtlZwWaFlOVdV6HftOMtjB55NdnA4KvSqqclZZ39DLVqwlGyKbXdMgoBQCgFAKAUB4y56/7+yoVKcakXGSuj1Np3R3nyc+UiCS0VO0t1FHcQeqxlfaZVH1HBbhmI6gEnIJ4zXyOIoSo1HB//AFHShJSV0XvRtZguo+90iZJUyQShzgjwYdQeQcHwI9tUkjfoBQCgFAKAUAoBQCgFAKAUAoBQCgFAKAUAoBQCgFAKAUAoCB7adp49PtmuLobm+rHGDgySEeqoPgOMk+ABPPSpQhKclGKu2eNpK7Pzp2o7U3WoNu1mTKj6sKerCn2Ln1j/ABMSfsr6PDdGU6avP3n5GKdeT0yIVVA+qAK6EYRjklYpbb1PakeCgFAKAUAoBQCgFAMUsDe0jWbi1Yvo08kLNjdtb1Wx03ocq2M+IrHiMBSrvilruWwrSjkfpXsJrnntjb3DnLsgEnGP2qerJx4DcDXysouLcXqjenfMn68PRQCgFAKAUAoBQCgFAKAUAoBQCgFAKAUAoBQCgFACfbQCgPzn5Y9XafU5Iycx2gWNBngMyq8hx4Elgv8A0Cu50RRVpVX8vUyYmWkSk12zKKAUAoBQCgFAKAUAoBQCgFATfZ7tde2StHos+xHYMVKK4yOu0NnaG8ccnA6Vza/RlOrPjva/33L4V3FWLDB5XdSWIxsYWcsxEzJ6yhvAIpC8HoTnjgg9ayvod8WU8vMs9py0Oz9gtUkutPtbi/z3kkY3ErtLMMqWwOAGxuGOMMK4rVnY1E/XgFAKAUAoBQCgFAKAUAoBQCgFAKAUAoBQCgKB2+7cSw/sOx8fnNwCe9KRtKtuB4OI+jkngE8bTnwq/D0VVnwuSit2Rk2lkrnKNfn1i8YnVY70qVC90kEqRYGTzGowxJPJbJ6eAArsUcHhIZzmpfVfa5nlOq9FYneyvazWbKNYGsZ7iJOFEkEwkVc5CiQKcqPDKnAwOgrNWwFJtunUXybX3LI1J/7RKnquk3s8888ljdKZ5Xk29zK23e27G4oM4z7K6OCcKNLglON/g0UVYynK6RrfRy89zuvw8n5a1+0Ue+vFFfKnsPo5ee53X4eT8tPaKPfXihyp7D6OXnud1+Hk/LT2ij314ocqew+jl57ndfh5Py09oo99eKHKnsPo5ee53X4eT8tPaKPfXihyp7D6OXnud1+Hk/LT2ij314ocqew+jl57ndfh5Py09oo99eKHKnsPo5ee53X4eT8tPaKPfXihyp7D6OXnud1+Hk/LT2ij314ocqew+jl57ndfh5Py09oo99eKHKnsPo5ee53X4eT8tPaKPfXihyp7D6OXnud1+Hk/LT2ij314ocqew+jl57ndfh5Py09oo99eKHKnsPo5ee53X4eT8tPaKPfXihyp7Hjdmrwgg2d1z/8AHk/LUZVqMk4uaz+KPVTmnex0Ls5281S1EMes2LG2iCI0ht5ImSMYXezkd2Ao5PqgYHhXz+IwcKcXKFRP4ZXNcJybs0dKsu3VhIyolwqtIQEEitHvz9UxmRQHVuMEZByMVzy0sdAKAUAoBQCgFAKAUAoBQCgFAKAUAoDFdXCxo0lywVEGSxOAAPbQFXj1O7vwv9iK1rbOA3nUqqZZEPTzaLcdmRzvkHAYYU+AE/oulR20KwWQO1M8scszMSzM7H6zMxJJ9poDeoBQCgFAKAUAoBQCgFAKAUB4T7a8bSV2DC8/OIgSc4PwGDzz9lZp4h8XDCN87P4Kzzz+Xwv2dl7FDK7ZilLhS0zYCqSfhgEk/H/TFVcGI4eKUrZP8+Pla3xJ3heyRlQkohiOehz7Rjwz7eKu4aipxUXfS73Xwvv+shePE7o9jkPAmGDz0+A5PwH/AGr2nVllGos/h8NX8v63EorWOn7kZQc8r41fGSkrrQrase16DBeWccsbRXiK8bjDIygqR7CDxQFZXs3cWsmOx0kEVu4y8MyO6JICMNAqOu0MCdw3YyoIHJNAZ7HV7iC4W27TCNhcHEFzChWNnClmhlRmYxyAKxU5IYewjBAs1AKAUBAduJ5ktGfTmkQh4u8eNQ0iQGVRO0alWywj3HoelAR8Vnfd0JezmoxXKOAU85iVgQcciW32ZwMnlTk8ZHWgNn6PXUn/AJpqU3HQW0SQAH2nd3jN9hOPhQH32Qu5d13a6lKZJLSYBWcASNBJGrxM+0BScmRcgD+7I6g0BY6AUAoBQCgFAYrq4SNGkumVEQEszEBVA6lieAKAps8qapdWvcQtLZW5kleSSPEMspQxwiMSDMoAeRtwXbnbgmgLqigABAABwAOgA6YoD6oBQCgFAKAUAoBQCgFAKAUAoDBMrEgLwPaP65B4/wBistaNSbUVkt153Wn9217LIOKVyNPaG3WSKJZEIld4lbdkd7GATHnpuwfb1GOvFaKdNpWgskvAg5XzuedsY99pLHuVRNtjJY4Gx2CyDPh+zL0liY4a1R9mnz7PpfXZXZ7GDm7IkNLuRJErKQeMEjpkcHHwz/TFQo1o1Yccf1rX97RODi7Mj4+0FvI8kbSR7Y5FhLFuDOwz3YzxuAx0J5yOoNSq0rq1SOTWVzxS4c0yUMm0hSABjqT9wA9pql1VSlGm1aO7f0SXxJ8PEnLtM1aSsUAoCpX6qNYt21NBt83dLVyoK9+X3TAk8pJ3SJt9qiXnwoC1SyqoLTEKo6knAH2k9KA8nnVFZ7hlVEBZmYgKqgZJYngADxoCvX/a1C8cPZtUu5pVLgJMgiRFKBnlkBO1f2i4Chic9PGgNSx7NvdNLP2sEiO74jgivJe7jiRFUA90UVizh3yR0cD4AC0afYxwRrDYIEjjGFUdAPhQGxQFc13SZ1lN72dYd9sVZIHx3dykbMyqW6xuN77XHGW5BFAZoe1tqbaO6u5RCkmRtlO1w6kq8ZXqZFYEEDPIoDA3bzTgCfPIsg42AkyE8YCxAb2JyMAA58KA+H7dW/1bWO6klJAEK2sqyEn4yoiAAckswGAaA2NP7T750ttQtp7aSVHePvTFtkEZXeEMcresA4OD4Z9lAT9AKAqV7Gb69ktbo7bexNvI0eBuuJG/axlz4QqUHGPWZWzwvIFtoBQCgFAKAUAoBQCgFAKAUAoBQHxK2ASxI+I6iq6slGDbdvkSirsr/aPU3ij7vRjG9zKV2oeDsLhWcKGHA3dcjqaopx4Kd4Wbee1/3ftbuKkm3b7nMtbntC+iDRNndedZnCg/3wltt3ebvWzgtjPVcdRXfwNFwp1YyjZ8N/FPy/OWpmkkuHh3Ok3M8mGe5AYIZe62rk7FJIIDH1pCBtB8cfxZr57icp8a0WS/L8cl8O33jpUoJq0t156X+C1f9HtrM/qtbbQjsneZUqdrchsYG1ySFOenjyK9UuGfE9Hk/n2P/wBX9NEjyrBJWXZf+7fDtX1Ocdn5rXZqg1Mxkeet5sDnJmLSd3s2+sM4XJHQdeK72PpOcaairtQv4ftvn8TnxSd77nS+z+qPPDt1Xu0uU3Fo1PRBIyq2AxOCF8GPPjXBrxc6PvWTWfb+LP7fQ0UZNSs9f35k9A+VB/0x/Sr6E+Ompfi3kJq0rGSrSIoCJ7S6MbqJUhk7qSKSOWOTaG2vE24ZUkZU8gjIyCaAg4OzFzdPE/biS2lSLLC1jiLQ95s7sOzScvwznaV4LDB4oDPceTnT2GI4O7yCrGKR4y6MMGNyrAtGQB6vTgYxQE9Z6RbxO0ljBFG7DDMkaqzDOcEqMkZ5oDdoBQCgFAQWj9kra3laa2Vmdi5UyOX7oSOZHWHcTsBdmY45JPOeKAm9gznAz7fH+f30B9UBH61o0V1GI9QUkKyurKxV43U5V43UhkYe0HxI6GgIvsreOklxY6nIZJbYho3f68ttLkxs3/EysHjJx1jBP1qAslAU3s4/mt9PbanGqy3sk88VwCCJ0V8rESQGEkcbD1eRtBIPWgLlQCgFAKAUAoBQCgFAKAUAoBQCgMcygj1jge37PtqqtBShaTsvp+SUG08kcr8p0tqt5A2oLOXSIEFSAswDEohOCR6xYFhz6x+FUy4Uo5t5eJmruHHeWvw+xDdghEbC4tNTUs6XquVOF+qsYOdwOOYnB8ea6H/UGLhR4JR/2j/rqlnfTR2dk93tkW4WHEn8H2/v1L6+tbhjdGR4KcYAHgMHI4/yr4ddK41N/wCP3excLyWytb90OqqVLvZ/M+oe00aJ3cqRnIwfXwD93OPD/eM9Cj0pUnHgnQbTydr/AGt+f6oqU4p3U19Tnfa6aE2VlaaWpDedyMEADEZJwBsGG/vkAHUgCvr+ian/AHHUekVrk2uxtPO7s0//ACTtlY5lWcZJcO/ZnZrVZeK+DRYPJXNam5uG0tJtzxBt0hBWNSQWj3cE+tgAnkhPgTXIg42k47dp5h+Bz9251C1IK5Q5HgcYP31LCuMqd4u68PHT7GyompZmatJWKAUAoBQCgFAKAUAoBQCgFAKAqXlHgXuEmtsreJJGlq6na/eyuqhCQfWiYZ3qcgqCccCgLbQFHg7CtaTvddmJVaR+qXYMvB+sI5x+1iz453jJzigJE9rjD/6ltZrYDgygCW3Hx72PJVf4nRAPHFAWK1uUkRZLR1dGGVdWDKw9qkcEUBloBQCgFAKAUAoBQCgFAKAUB8SrkYIB+3pxVdWCnFppP5kouzKV5RY7k28b6TEkhhcFkMXeOoPKNGOvqkL0GfE8A1nhKXBZLNdmyenl8nukQxPEvehn++pS7DS+8jhERU3c2+WSBpO7djI0jMyOUIaQrFyrEbcAHGK0YeVRTblUSbtrFvJaL+Uclm9Hm2Z506dVRU73S0uu3t0ebt5IkLrsw+wPYwznlN6SSKCN7Bdw7lpN2Mg7iAMAnIxWpOte3Nj/AMZfmSIexUNn4r0PLfs1IIu81GGcM31UjlQluSMOZ3jx0POCMcg9KN1uK3Nj/wAZfiTCwVHZ+K9COvdMMUcwd/8AxkBWRIBJ3rxlWjwxfu1xIFn9VQWyemSOMmIc3UTjNO19ItZPVfyllo+zNE4U4U4yjC7b7G0/ros8y9+TpLhLZm1eOOIyuSqd33bY8WkHXJbOARnn4gCp1XCK4rJt9uX76tF9BTmm5LwLkp4GRj4eytEW3FNqxN6ntSPBQCgFAKAUAoBQCgFAKAUAoBQFYuEEurxrL6y2tq0ir+6ks0uwOf4iiSAewFvbQFnoBQCgK3d9k1RzP2afzSZjlgi5glOc/t4MhWJ59ddr89aAxfSiS2wva2AwrkDzqI95a8kAFz9eDJP767R/xUBZ0cEAxkEEZBHIIPQg+ygPqgFAKAUAoBQCgFAKAUAoDVlXad6njx9gHjgDx6881hqwdGfNTy7dku3Jdr3zz7M7q6L4lws5pd9jPMppNTe6JSFmm2LEd53knaSX6HdjJwOSTgVZFRb40/j4mJ0eXJzkyudnO3M4eTzwGfeVIznKnONq93zlshQvPrY4JJzdhG6tThb/AH9+xXSqtt53MnabtvKLiM2AaFUwzDkNITwVcPzlRlCD+8GPsxHESdOfDsKtVqSLDp3YrzmePVEum2TOJ9jRESZzvCg7/DHXkYHGRVUuGP8Akb9dyyNDjmpp65nSo/XO7nb4DwP+v8+hzUaV60uZf3fJ/n5pq6d0mbZe4uHt/f34o2a2lIoBQCgFAKAUAoBQCgFAKAUAoBQFZ7EJv87upeXuLqdSfZHbSNbxKPgFjz9rsfGgLNQCgFAKA8dQQQ4BB4IPQg+2gKRqoTR2juLMmOxkk2TwBS0cJkDFJYFXmP8AaAKyKCp7wEAEZMoQc5KK1Z43bM+/StpfvDfIl/JW3qzE93zXqQ5sNx6VtL94b5Ev5KdWYnu+a9RzYbj0raX7w3yJfyU6sxPd816jmw3HpW0v3hvkS/kp1Zie75r1HNhuPStpfvDfIl/JTqzE93zXqObDcelbS/eG+RL+SnVmJ7vmvUc2G49K2l+8N8iX8lOrMT3fNeo5sNx6VtL94b5Ev6dOrMT3fNeo5sNx6VtL94b5Ev6dOrMT3fNeo5sNx6VtL94b5Ev6dOrMT3fNeo5sNx6VtL94b5Ev6dOrMT3fNeo5sNx6VdL94b5Ev6dOrMT3fNeo5sNzD6TdKznzlvHI7iXBz1z6nP2fAVnXQddVFNLftWbe+f7ZWtYs9pi42bML+UHRSwdpPWUgg+byggqcjGI/b/PA9laV0biVpHzXqVcyG58wdvtER3kik9aQlmPm8pJJ69U/3k+05S6NxUtY/DVeo5lPc2fSdpWc+cNx0/YS8eHHqdMeHSs76ErOpxuOa0zXyfbo9tCz2mPDa5lHlV0vwuG+RL+nV/VmJX+vmvUhzYbj0raX7w3yJf06dWYnu+a9RzYbj0raX7w3yJf06dWYnu+a9RzYbj0raX7w3yJf06dWYnu+a9RzYbj0raX7w3yJf06dWYnu+a9RzYbj0raX7w3yJf06dWYnu+a9RzYbj0raX7w3yJf06dWYnu+a9RzYbj0raX7w3yJf06dWYnu+a9RzYbj0q6X7y3yJf06dWYnu+a9RzYbj0q6X7y3yJf06dWYnu+a9RzYbj0q6X7y3yJf06dWYnu+a9RzYbj0q6X7y3yJf06dWYnu+a9RzYbj0q6X7y3yJf06dWYnu+a9RzYbj0q6X7y3yJf06dWYnu+a9RzYbj0q6X7y3yJf06dWYnu+a9RzYbnxN5V9NwfNZXkc8JGsMgaRzwqqWQDJOByQOarq4GvSjxTVl816nqqRbsmT/AGP017eziivsd76zyY6d5M7SyBfgHdsVkJkzQCgFAKAUBD9r9DF7Zz2rtt71eGxnaysGQkeIDKK9i3FpoHEfRDqe7aVt8f8AH3x2/wAtm7+ldvrnL+Gfz/oy+zfE2YPIxqBbE0toq+LB3Y/cvdjP3kVCXTErZQ8z1YZdrMWo+R7UYwTam3mA6BXKufudQuf+qpQ6Yf8AvDwZ48NsymX2kXEO7+0LaePbkktC4AA6ndjbt+OcVuh0lh5f7W+aZU6E12Ggrg/VIP31rjUhJXi0ypxa1Pdw9tS4o7izPc0ujwV6BQCgFAKAUAoBQCgFAKAUAoBQCgFAKAUAoBQCgFAKAUBP+T25RNVsjcFQO8PLEKBmN1HJ4zlhgeJ4rkdMSXLjHtv+DThl7zZ+m7G+jmXfYSJIuSNyMGXKnBGRxwRXz5sNigFAKAUAoBQCgFAKAUBD3XZWxlYvd2Vq7t1ZoELH7SVyaAxHsXp3jp9n+Gj/AC0Bjk7DaawIawtefZAgP3EDIoCuT+RrTi4aI3CL/wAtZsofvYFx9zVpWMrqPCpshy4XvYrPavyMumZOykhceMEzAN4/3cvQ+HD4/wAVasP0nVp5T95efiVzoRlpkctvrSSGQxajG8Ui9UdSrY6ZGfrLx1GQa7dDF0q38Hnt2mWdOUdTDWkrFAKAUAoBQCgFAKAUAoBQCgFAKAUAoBQCgFAKA8Zc8NzXkoqStJXR6nbQvHka1GePUobewciKbvDLFn1NqxsQ2391twUZGM9DxXC6Vo0YWlHKT+3yNeHlJ66H6LrjGkUAoBQCgFAKAUAoBQCgFAKAUAoCP1rRLe7j7rWIUlTwDDJU9Moeqn4gg0TsDl3anyLjBk7KSkHk9xMcqfhHL9ZfsbdnPUV0KHSVallL3l8fUpnQjLTI5PqWny28hh1SNopF5KOOcHoVI4ZeDyCRXew+Lp117muxknTlDU1q0lYoBQCgFAKAUAoBQCgFAKAUAoBQCgFAKAunk67B/wBprdNO7RrEoSNh075huJIBBIVdvH8Y9lcHpPFzVTlwdra23NlCmuG7RO2nkSuO+RdQuYu4/faPcJvsQMpUE8esTxzxVNTpWrKHClZ7r98ySw8U7nX9F0C2tF26PBHEDjOxQGbHTc3Vj8STXMLySoBQCgFAKAUAoBQCgFAKAUAoBQCgFAKAiO0PZm1vVCa1Csm3O1jkOmcZ2OpDLnAzg84FeqTi7oHLO0vkWkXL9mJt4/5Mxw3jwkoGD4ABgPia6VDpSrTyn7y8/EonQi9Mjl2oWUkEhh1KNopV6o4wcdMjwZeOGGQa7eHxdKuvdee3aZZ05Q1MFaSsUAoBQCgFAKAUAoBQCgFAKAUAoBQF58mHb1dNMsWoxs8EzB9ycvG+ApO0kblIAzjkbfHNcPpHA1JTdWCvfU10aqS4Wd60TWIbuFZ9KcPG+cNgjlTgghgCCCOhFcVpp2ZqN+vAKAUAoBQCgFAKAUAoBQCgFAKAUAoBQCgFAKAj9Z0S3u07vWIY5V8A6glc+Knqp+IINAcx7U+RdNu/spIyvuz3U0mY9mDkI2wuDnGNxPjW+h0jWptXd1s/UpnRjLTI5Lq2my20zQarGY5V6qfEHoykcMp9orvYbGU6693J7GSdNw1NWtRWbum6RcXCs2mQvIFyDtK5BXqNpbOeeBjJ8M1z6nSdGEnF3unbQvjQk1c2rPs5Kyu+oyRWgGNgu90RlIJDiMEFjt45CkZOMistbpXhqf4/ej9V++BOOHus8mfd32VuUtzdwCOe3XO6a3kEipg871wHXHU+rwOTVlLpanJ2nG3n6HksO0snchM+zJ4J4GeAMk8eAHjXRqV6dNJzdrlEYSloj0H2VanfNERQCgFAKAUAoBQCgFAdE8h1rcveu1jK6W8SkzqD6kjOMRrtPAfI3bgMgLj96vneleUqlor3u393NuH4rZ6HXOwvZo2Ft3NxM07s7M0rZ9bJwuAzHb6oHGeuT41zJS4ne1vkaCxVECgFAKAUAoBQCgFAKAUAoBQCgFAKAUAoBQCgFAR+r6Jb3ShdXgimA6b0DY/wkjKn7KApGr+RqwkOdOaa3PsR9yc/wyBiPsBArTTxlen/ABl+fuQlTjLVFT1PyGTjnT7qCU+yWIxnH+JS/wDl/KtHWLk71IRl9CHJt/FtENdeSjVF5EUcu0ADbcAnavRV7zbgDwHAq+h0jRpX4adr7P8AfAhKjKWsiO0DVJ9IvB/bMU8UUoZZ4SoHeptIBQOQjlSQQwb2joSKhjJ0cTadPKXbfL+n4ntJShlLQxdkbSZbmNux11BJMme7jfdE0qY9ZXSVRGwK9VWQkYyDwDVVes5UYwqQtbR/vqSjC0m0zd8pfZxLKeEwBY/Oo+8e3U7hbvxvVGxgxlidv+E+GK2dFYibfKea+xXiIL+RW9K06W5mEGlR95KyswXeqkhRk43sATjnA54Nb8VjYYdpSTd9imnSc9DVU/6/zBwa0UqkasFOOjISi4uzPasIigFAKAUBs6dp807FNLhlmYYyI0Lbd3TeQMKODySBxWWvjaNF2k89kWQpSlmjpPZryMTSAP2lm7kH/wBmLDSY/ikOVU/BQ321xq/StWeVP3V5mqGHitczptx2b830+W17HYt32kxt47+CS7MCSWxjcckZ46Cuape9eWe/xLuzIj07SPpun28nbpi07sUbu1DHJLsuduFJEa8keI4z42Km6tRxpLe3yPL2V5FutLlZUSS1YMkiqysOjKwypHwIIqkkZaAUAoBQCgFAKAUAoBQCgFAKAUAoBQCgFAKAUAoBQCgFAfMkYYYkAIPUEZH8qAqup+TnT5pUm83EUkbrIHhJiJZGDesEwDkjrjdycEHmvbu1gYe2/k7g1GVJrmWWORE2ZQqVK7i3Ksp5yx5GOtW0cRUotum7XIygpamLRfJjaW9pcWitKwu895LlVlwQPVVkUYXKg7TkHJyCDiq5ScpOT1Z6lZWK9N5DrfpaXk6+zcsbf5KtbIdI4iKsnl8kVujB9hXO0Hkma2TeL0PnwNvj+om/0q6PS9ZapMi8PA3tE8jQmhWWa+YFxkBYBgfblzn+lRl0rXbysvoFh4ElYeQ6IFv7SvZnX90RRrGR/iLd5u+4CoT6TxEu23yR6qEF2GzJ5ELTH7K6ugfiYz/+QqPWOJ73kvQ95MNit695ITbqXjvdw8A1vz95EvP8quj0tXWqTIvDwKf2S7+LVYItLmEUpYL3uzcpV+GV4y3rKfZn2EYIBqnFY1YhZws9yVOlwaPI/Uw+NYi0UBVvKL2WGoWyxGTumjkDq+3dyFZSCu5c5DHxq6hXlRmpx1IzipKzITQ9JvEtoEgvlCpFGqjzc8KqAAf33sFVTfFJtZXJH//Z"/>
          <p:cNvSpPr>
            <a:spLocks noChangeAspect="1" noChangeArrowheads="1"/>
          </p:cNvSpPr>
          <p:nvPr/>
        </p:nvSpPr>
        <p:spPr bwMode="auto">
          <a:xfrm>
            <a:off x="307975" y="-1760538"/>
            <a:ext cx="7381875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http://mapsof.net/uploads/static-maps/El_Salvador_flag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381875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94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8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 dirty="0" smtClean="0"/>
              <a:t>Construction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15854"/>
            <a:ext cx="4204851" cy="5629636"/>
          </a:xfrm>
        </p:spPr>
      </p:pic>
    </p:spTree>
    <p:extLst>
      <p:ext uri="{BB962C8B-B14F-4D97-AF65-F5344CB8AC3E}">
        <p14:creationId xmlns:p14="http://schemas.microsoft.com/office/powerpoint/2010/main" val="265686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430463"/>
            <a:ext cx="5638800" cy="42291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987">
            <a:off x="3852246" y="-41070"/>
            <a:ext cx="6143057" cy="409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7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1066800"/>
            <a:ext cx="7200899" cy="4800600"/>
          </a:xfrm>
        </p:spPr>
      </p:pic>
    </p:spTree>
    <p:extLst>
      <p:ext uri="{BB962C8B-B14F-4D97-AF65-F5344CB8AC3E}">
        <p14:creationId xmlns:p14="http://schemas.microsoft.com/office/powerpoint/2010/main" val="378093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598">
            <a:off x="152400" y="609600"/>
            <a:ext cx="628650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609600"/>
            <a:ext cx="39116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7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6339">
            <a:off x="133645" y="464434"/>
            <a:ext cx="5638800" cy="375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3042031"/>
            <a:ext cx="5162844" cy="344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264">
            <a:off x="339941" y="2850046"/>
            <a:ext cx="5181600" cy="345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6698">
            <a:off x="3300791" y="981628"/>
            <a:ext cx="54102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9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974">
            <a:off x="2667000" y="228600"/>
            <a:ext cx="61722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1" y="2897909"/>
            <a:ext cx="54102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b-atl.xx.fbcdn.net/hphotos-frc3/t1.0-9/1948211_581975909369_163198444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022">
            <a:off x="353518" y="2216953"/>
            <a:ext cx="3389631" cy="451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-a-atl.xx.fbcdn.net/hphotos-frc3/t1.0-9/1150922_581973369459_1859340771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5696">
            <a:off x="3352717" y="393139"/>
            <a:ext cx="5820856" cy="38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4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5316">
            <a:off x="-364481" y="156887"/>
            <a:ext cx="61722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2757">
            <a:off x="3124200" y="2940457"/>
            <a:ext cx="60198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mpus Ministry\AppData\Local\Temp\20140318_164129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156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199792">
            <a:off x="380025" y="1595145"/>
            <a:ext cx="30311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Agency FB" pitchFamily="34" charset="0"/>
              </a:rPr>
              <a:t>Raleigh, NC </a:t>
            </a:r>
          </a:p>
          <a:p>
            <a:pPr algn="ctr"/>
            <a:r>
              <a:rPr lang="en-US" sz="6000" dirty="0" smtClean="0">
                <a:latin typeface="Agency FB" pitchFamily="34" charset="0"/>
              </a:rPr>
              <a:t>to </a:t>
            </a:r>
          </a:p>
          <a:p>
            <a:pPr algn="ctr"/>
            <a:r>
              <a:rPr lang="en-US" sz="6000" dirty="0" smtClean="0">
                <a:latin typeface="Agency FB" pitchFamily="34" charset="0"/>
              </a:rPr>
              <a:t>El Salvador </a:t>
            </a:r>
            <a:endParaRPr lang="en-US" sz="60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7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content-a-atl.xx.fbcdn.net/hphotos-prn1/t1.0-9/1966771_581973010179_198982162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610600" cy="574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23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8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78058"/>
            <a:ext cx="3907036" cy="5209382"/>
          </a:xfrm>
        </p:spPr>
      </p:pic>
      <p:pic>
        <p:nvPicPr>
          <p:cNvPr id="4098" name="Picture 2" descr="C:\Users\Campus Ministry\Desktop\DSC01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2068"/>
            <a:ext cx="3962400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1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6847417" cy="5135563"/>
          </a:xfrm>
        </p:spPr>
      </p:pic>
    </p:spTree>
    <p:extLst>
      <p:ext uri="{BB962C8B-B14F-4D97-AF65-F5344CB8AC3E}">
        <p14:creationId xmlns:p14="http://schemas.microsoft.com/office/powerpoint/2010/main" val="10252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fbcdn-sphotos-d-a.akamaihd.net/hphotos-ak-prn1/t1.0-9/1016872_674064239298791_43404622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0334"/>
            <a:ext cx="812799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90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2195">
            <a:off x="-44519" y="-367760"/>
            <a:ext cx="4343400" cy="5815131"/>
          </a:xfrm>
        </p:spPr>
      </p:pic>
      <p:pic>
        <p:nvPicPr>
          <p:cNvPr id="5122" name="Picture 2" descr="https://fbcdn-sphotos-h-a.akamaihd.net/hphotos-ak-ash3/t1.0-9/1069817_581974746699_2136813605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62200"/>
            <a:ext cx="5689599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81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" y="91440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9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3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8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  <p:sp>
        <p:nvSpPr>
          <p:cNvPr id="5" name="TextBox 4"/>
          <p:cNvSpPr txBox="1"/>
          <p:nvPr/>
        </p:nvSpPr>
        <p:spPr>
          <a:xfrm>
            <a:off x="838200" y="3810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AIRPLANE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98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71800"/>
            <a:ext cx="5299472" cy="353298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3567">
            <a:off x="2441243" y="36536"/>
            <a:ext cx="7239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0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050617" cy="5287963"/>
          </a:xfrm>
        </p:spPr>
      </p:pic>
    </p:spTree>
    <p:extLst>
      <p:ext uri="{BB962C8B-B14F-4D97-AF65-F5344CB8AC3E}">
        <p14:creationId xmlns:p14="http://schemas.microsoft.com/office/powerpoint/2010/main" val="67648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7651486" cy="5715000"/>
          </a:xfrm>
        </p:spPr>
      </p:pic>
    </p:spTree>
    <p:extLst>
      <p:ext uri="{BB962C8B-B14F-4D97-AF65-F5344CB8AC3E}">
        <p14:creationId xmlns:p14="http://schemas.microsoft.com/office/powerpoint/2010/main" val="14804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mpus Ministry\AppData\Local\Temp\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0" y="920087"/>
            <a:ext cx="8686800" cy="488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3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839">
            <a:off x="-91646" y="2847841"/>
            <a:ext cx="5988844" cy="3992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877">
            <a:off x="2806818" y="-100675"/>
            <a:ext cx="65532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3954">
            <a:off x="2800350" y="-333139"/>
            <a:ext cx="6591300" cy="439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692400"/>
            <a:ext cx="62484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7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a-atl.xx.fbcdn.net/hphotos-ash3/t1.0-9/1794763_581971268669_696184652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928">
            <a:off x="3243857" y="-343986"/>
            <a:ext cx="60579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content-b-atl.xx.fbcdn.net/hphotos-frc1/l/t1.0-9/1958283_674063335965548_132212211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814852"/>
            <a:ext cx="50292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0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7886699" cy="5257800"/>
          </a:xfrm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Chowan University: El Salvador Mission Trip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0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28600"/>
            <a:ext cx="6019800" cy="1143000"/>
          </a:xfrm>
        </p:spPr>
        <p:txBody>
          <a:bodyPr>
            <a:noAutofit/>
          </a:bodyPr>
          <a:lstStyle/>
          <a:p>
            <a:r>
              <a:rPr lang="en-US" sz="8000" dirty="0" smtClean="0"/>
              <a:t>Bus Trip</a:t>
            </a:r>
            <a:endParaRPr lang="en-US" sz="8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8407">
            <a:off x="609600" y="914400"/>
            <a:ext cx="3102775" cy="55115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163">
            <a:off x="3588482" y="2094581"/>
            <a:ext cx="5545283" cy="369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2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04800"/>
            <a:ext cx="83058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Yvette Anthony </a:t>
            </a:r>
          </a:p>
          <a:p>
            <a:pPr algn="ctr"/>
            <a:r>
              <a:rPr lang="en-US" sz="2400" dirty="0" smtClean="0"/>
              <a:t>Heather Baker </a:t>
            </a:r>
          </a:p>
          <a:p>
            <a:pPr algn="ctr"/>
            <a:r>
              <a:rPr lang="en-US" sz="2400" dirty="0" smtClean="0"/>
              <a:t>Bobby Bray </a:t>
            </a:r>
          </a:p>
          <a:p>
            <a:pPr algn="ctr"/>
            <a:r>
              <a:rPr lang="en-US" sz="2400" dirty="0" smtClean="0"/>
              <a:t>Brittany Brown </a:t>
            </a:r>
          </a:p>
          <a:p>
            <a:pPr algn="ctr"/>
            <a:r>
              <a:rPr lang="en-US" sz="2400" dirty="0" smtClean="0"/>
              <a:t>Brad Cash </a:t>
            </a:r>
          </a:p>
          <a:p>
            <a:pPr algn="ctr"/>
            <a:r>
              <a:rPr lang="en-US" sz="2400" dirty="0" err="1" smtClean="0"/>
              <a:t>LeAnna</a:t>
            </a:r>
            <a:r>
              <a:rPr lang="en-US" sz="2400" dirty="0" smtClean="0"/>
              <a:t> Crabtree</a:t>
            </a:r>
          </a:p>
          <a:p>
            <a:pPr algn="ctr"/>
            <a:r>
              <a:rPr lang="en-US" sz="2400" dirty="0" smtClean="0"/>
              <a:t>Danielle Coleman </a:t>
            </a:r>
          </a:p>
          <a:p>
            <a:pPr algn="ctr"/>
            <a:r>
              <a:rPr lang="en-US" sz="2400" dirty="0" smtClean="0"/>
              <a:t>Troy Dicks</a:t>
            </a:r>
          </a:p>
          <a:p>
            <a:pPr algn="ctr"/>
            <a:r>
              <a:rPr lang="en-US" sz="2400" dirty="0" smtClean="0"/>
              <a:t>China Evans </a:t>
            </a:r>
          </a:p>
          <a:p>
            <a:pPr algn="ctr"/>
            <a:r>
              <a:rPr lang="en-US" sz="2400" dirty="0" smtClean="0"/>
              <a:t>Leah </a:t>
            </a:r>
            <a:r>
              <a:rPr lang="en-US" sz="2400" dirty="0" err="1" smtClean="0"/>
              <a:t>Lambson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Drew Phillips </a:t>
            </a:r>
          </a:p>
          <a:p>
            <a:pPr algn="ctr"/>
            <a:r>
              <a:rPr lang="en-US" sz="2400" dirty="0" err="1" smtClean="0"/>
              <a:t>McKaela</a:t>
            </a:r>
            <a:r>
              <a:rPr lang="en-US" sz="2400" dirty="0" smtClean="0"/>
              <a:t> Lane </a:t>
            </a:r>
          </a:p>
          <a:p>
            <a:pPr algn="ctr"/>
            <a:r>
              <a:rPr lang="en-US" sz="2400" dirty="0" smtClean="0"/>
              <a:t>Monet Jackson </a:t>
            </a:r>
          </a:p>
          <a:p>
            <a:pPr algn="ctr"/>
            <a:r>
              <a:rPr lang="en-US" sz="2400" dirty="0" err="1" smtClean="0"/>
              <a:t>Shaneka</a:t>
            </a:r>
            <a:r>
              <a:rPr lang="en-US" sz="2400" dirty="0" smtClean="0"/>
              <a:t> Sawyer </a:t>
            </a:r>
          </a:p>
          <a:p>
            <a:pPr algn="ctr"/>
            <a:r>
              <a:rPr lang="en-US" sz="2400" dirty="0" smtClean="0"/>
              <a:t>Austin </a:t>
            </a:r>
            <a:r>
              <a:rPr lang="en-US" sz="2400" dirty="0" err="1" smtClean="0"/>
              <a:t>Talant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Dana Vann</a:t>
            </a:r>
          </a:p>
          <a:p>
            <a:pPr algn="ctr"/>
            <a:r>
              <a:rPr lang="en-US" sz="2400" dirty="0" smtClean="0"/>
              <a:t>Mari Wiles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286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800" dirty="0" smtClean="0"/>
              <a:t>You are God's Beloved - --does it change how you live?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1191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0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School Program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1295400"/>
            <a:ext cx="6529269" cy="4876800"/>
          </a:xfrm>
        </p:spPr>
      </p:pic>
    </p:spTree>
    <p:extLst>
      <p:ext uri="{BB962C8B-B14F-4D97-AF65-F5344CB8AC3E}">
        <p14:creationId xmlns:p14="http://schemas.microsoft.com/office/powerpoint/2010/main" val="4496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-b-atl.xx.fbcdn.net/hphotos-frc1/t1.0-9/1922074_674064072632141_212509772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620000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815">
            <a:off x="295275" y="137518"/>
            <a:ext cx="4917017" cy="36877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77" y="2743200"/>
            <a:ext cx="5141375" cy="38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6275">
            <a:off x="311530" y="381120"/>
            <a:ext cx="5120217" cy="38401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133600"/>
            <a:ext cx="338050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77</Words>
  <Application>Microsoft Office PowerPoint</Application>
  <PresentationFormat>On-screen Show (4:3)</PresentationFormat>
  <Paragraphs>29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El Salvador</vt:lpstr>
      <vt:lpstr>PowerPoint Presentation</vt:lpstr>
      <vt:lpstr>PowerPoint Presentation</vt:lpstr>
      <vt:lpstr>Bus Trip</vt:lpstr>
      <vt:lpstr>PowerPoint Presentation</vt:lpstr>
      <vt:lpstr>After School Program </vt:lpstr>
      <vt:lpstr>PowerPoint Presentation</vt:lpstr>
      <vt:lpstr>PowerPoint Presentation</vt:lpstr>
      <vt:lpstr>PowerPoint Presentation</vt:lpstr>
      <vt:lpstr>PowerPoint Presentation</vt:lpstr>
      <vt:lpstr>Construction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Chowan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Salvador</dc:title>
  <dc:creator>Campus Ministry</dc:creator>
  <cp:lastModifiedBy>church office</cp:lastModifiedBy>
  <cp:revision>17</cp:revision>
  <dcterms:created xsi:type="dcterms:W3CDTF">2014-03-18T20:37:24Z</dcterms:created>
  <dcterms:modified xsi:type="dcterms:W3CDTF">2014-03-26T14:09:09Z</dcterms:modified>
</cp:coreProperties>
</file>